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1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Egholm Hattens" initials="LEH" lastIdx="1" clrIdx="0">
    <p:extLst>
      <p:ext uri="{19B8F6BF-5375-455C-9EA6-DF929625EA0E}">
        <p15:presenceInfo xmlns:p15="http://schemas.microsoft.com/office/powerpoint/2012/main" userId="S-1-5-21-707668431-165822835-3536676738-29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83223" autoAdjust="0"/>
  </p:normalViewPr>
  <p:slideViewPr>
    <p:cSldViewPr snapToGrid="0">
      <p:cViewPr varScale="1">
        <p:scale>
          <a:sx n="53" d="100"/>
          <a:sy n="53" d="100"/>
        </p:scale>
        <p:origin x="114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32"/>
    </p:cViewPr>
  </p:notesTextViewPr>
  <p:notesViewPr>
    <p:cSldViewPr snapToGrid="0">
      <p:cViewPr varScale="1">
        <p:scale>
          <a:sx n="93" d="100"/>
          <a:sy n="93" d="100"/>
        </p:scale>
        <p:origin x="4092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4T14:32:20.80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B739-C0D5-463C-99FF-C3438CC3D8C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5C060-3010-4CC4-B19F-798A5C2EE7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16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C060-3010-4CC4-B19F-798A5C2EE7B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643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As the new </a:t>
            </a:r>
            <a:r>
              <a:rPr lang="da-DK" dirty="0" err="1" smtClean="0"/>
              <a:t>rapporteur</a:t>
            </a:r>
            <a:r>
              <a:rPr lang="da-DK" dirty="0" smtClean="0"/>
              <a:t> on </a:t>
            </a:r>
            <a:r>
              <a:rPr lang="da-DK" dirty="0" err="1" smtClean="0"/>
              <a:t>cultural</a:t>
            </a:r>
            <a:r>
              <a:rPr lang="da-DK" dirty="0" smtClean="0"/>
              <a:t> affairs</a:t>
            </a:r>
            <a:r>
              <a:rPr lang="da-DK" baseline="0" dirty="0" smtClean="0"/>
              <a:t> I have </a:t>
            </a:r>
            <a:r>
              <a:rPr lang="da-DK" baseline="0" dirty="0" err="1" smtClean="0"/>
              <a:t>chosen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focus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on e-sports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C060-3010-4CC4-B19F-798A5C2EE7B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E-sport</a:t>
            </a:r>
            <a:r>
              <a:rPr lang="da-DK" baseline="0" dirty="0" smtClean="0"/>
              <a:t> is the fastest growing sport –in terms of players, teams, viewers as </a:t>
            </a:r>
            <a:r>
              <a:rPr lang="da-DK" baseline="0" dirty="0" err="1" smtClean="0"/>
              <a:t>well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revenue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C060-3010-4CC4-B19F-798A5C2EE7B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34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E-sports is </a:t>
            </a:r>
            <a:r>
              <a:rPr lang="da-DK" dirty="0" err="1" smtClean="0"/>
              <a:t>especially</a:t>
            </a:r>
            <a:r>
              <a:rPr lang="da-DK" dirty="0" smtClean="0"/>
              <a:t> </a:t>
            </a:r>
            <a:r>
              <a:rPr lang="da-DK" dirty="0" err="1" smtClean="0"/>
              <a:t>popular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among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people</a:t>
            </a:r>
            <a:r>
              <a:rPr lang="da-DK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The professional teams </a:t>
            </a:r>
            <a:r>
              <a:rPr lang="da-DK" baseline="0" dirty="0" err="1" smtClean="0"/>
              <a:t>play</a:t>
            </a:r>
            <a:r>
              <a:rPr lang="da-DK" baseline="0" dirty="0" smtClean="0"/>
              <a:t> in big arenas with 10.000 </a:t>
            </a:r>
            <a:r>
              <a:rPr lang="da-DK" baseline="0" dirty="0" err="1" smtClean="0"/>
              <a:t>visitors</a:t>
            </a:r>
            <a:r>
              <a:rPr lang="da-DK" baseline="0" dirty="0" smtClean="0"/>
              <a:t> and millions of viewers online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An </a:t>
            </a:r>
            <a:r>
              <a:rPr lang="da-DK" baseline="0" dirty="0" err="1" smtClean="0"/>
              <a:t>example</a:t>
            </a:r>
            <a:r>
              <a:rPr lang="da-DK" baseline="0" dirty="0" smtClean="0"/>
              <a:t>: At the IEM World Championship in </a:t>
            </a:r>
            <a:r>
              <a:rPr lang="da-DK" baseline="0" dirty="0" err="1" smtClean="0"/>
              <a:t>Katowixc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Poland</a:t>
            </a:r>
            <a:r>
              <a:rPr lang="da-DK" baseline="0" dirty="0" smtClean="0"/>
              <a:t> in march 2017, 173.000 </a:t>
            </a:r>
            <a:r>
              <a:rPr lang="da-DK" baseline="0" dirty="0" err="1" smtClean="0"/>
              <a:t>people</a:t>
            </a:r>
            <a:r>
              <a:rPr lang="da-DK" baseline="0" dirty="0" smtClean="0"/>
              <a:t> from all over the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visited</a:t>
            </a:r>
            <a:r>
              <a:rPr lang="da-DK" baseline="0" dirty="0" smtClean="0"/>
              <a:t> the stadium event and the </a:t>
            </a:r>
            <a:r>
              <a:rPr lang="da-DK" baseline="0" dirty="0" err="1" smtClean="0"/>
              <a:t>surrounding</a:t>
            </a:r>
            <a:r>
              <a:rPr lang="da-DK" baseline="0" dirty="0" smtClean="0"/>
              <a:t> e-sports festival </a:t>
            </a:r>
            <a:r>
              <a:rPr lang="da-DK" baseline="0" dirty="0" smtClean="0">
                <a:sym typeface="Wingdings" panose="05000000000000000000" pitchFamily="2" charset="2"/>
              </a:rPr>
              <a:t> e-sports </a:t>
            </a:r>
            <a:r>
              <a:rPr lang="da-DK" baseline="0" dirty="0" err="1" smtClean="0">
                <a:sym typeface="Wingdings" panose="05000000000000000000" pitchFamily="2" charset="2"/>
              </a:rPr>
              <a:t>gather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people</a:t>
            </a:r>
            <a:r>
              <a:rPr lang="da-DK" baseline="0" dirty="0" smtClean="0">
                <a:sym typeface="Wingdings" panose="05000000000000000000" pitchFamily="2" charset="2"/>
              </a:rPr>
              <a:t> from </a:t>
            </a:r>
            <a:r>
              <a:rPr lang="da-DK" baseline="0" dirty="0" err="1" smtClean="0">
                <a:sym typeface="Wingdings" panose="05000000000000000000" pitchFamily="2" charset="2"/>
              </a:rPr>
              <a:t>different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cultures</a:t>
            </a:r>
            <a:endParaRPr lang="da-DK" baseline="0" dirty="0" smtClean="0"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aseline="0" dirty="0" smtClean="0"/>
              <a:t>Due to the </a:t>
            </a:r>
            <a:r>
              <a:rPr lang="da-DK" baseline="0" dirty="0" err="1" smtClean="0"/>
              <a:t>rapidly</a:t>
            </a:r>
            <a:r>
              <a:rPr lang="da-DK" baseline="0" dirty="0" smtClean="0"/>
              <a:t> growing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esports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its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popularity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among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people</a:t>
            </a:r>
            <a:r>
              <a:rPr lang="da-DK" baseline="0" dirty="0" smtClean="0"/>
              <a:t>, the International Olympic </a:t>
            </a:r>
            <a:r>
              <a:rPr lang="da-DK" baseline="0" dirty="0" err="1" smtClean="0"/>
              <a:t>Committe</a:t>
            </a:r>
            <a:r>
              <a:rPr lang="da-DK" baseline="0" dirty="0" smtClean="0"/>
              <a:t> (IOC), has </a:t>
            </a:r>
            <a:r>
              <a:rPr lang="da-DK" baseline="0" dirty="0" err="1" smtClean="0"/>
              <a:t>shown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interest</a:t>
            </a:r>
            <a:r>
              <a:rPr lang="da-DK" baseline="0" dirty="0" smtClean="0"/>
              <a:t> in the sport.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C060-3010-4CC4-B19F-798A5C2EE7B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410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All </a:t>
            </a:r>
            <a:r>
              <a:rPr lang="da-DK" dirty="0" err="1" smtClean="0"/>
              <a:t>though</a:t>
            </a:r>
            <a:r>
              <a:rPr lang="da-DK" dirty="0" smtClean="0"/>
              <a:t> e-sports is </a:t>
            </a:r>
            <a:r>
              <a:rPr lang="da-DK" dirty="0" err="1" smtClean="0"/>
              <a:t>booming</a:t>
            </a:r>
            <a:r>
              <a:rPr lang="da-DK" dirty="0" smtClean="0"/>
              <a:t>, it stills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lacks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acceptance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acknowledgement</a:t>
            </a:r>
            <a:r>
              <a:rPr lang="da-DK" baseline="0" dirty="0" smtClean="0"/>
              <a:t> from ”the </a:t>
            </a:r>
            <a:r>
              <a:rPr lang="da-DK" baseline="0" dirty="0" err="1" smtClean="0"/>
              <a:t>broader</a:t>
            </a:r>
            <a:r>
              <a:rPr lang="da-DK" baseline="0" dirty="0" smtClean="0"/>
              <a:t> society”. </a:t>
            </a:r>
            <a:r>
              <a:rPr lang="da-DK" baseline="0" dirty="0" err="1" smtClean="0"/>
              <a:t>Many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people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associate</a:t>
            </a:r>
            <a:r>
              <a:rPr lang="da-DK" baseline="0" dirty="0" smtClean="0"/>
              <a:t> computer </a:t>
            </a:r>
            <a:r>
              <a:rPr lang="da-DK" baseline="0" dirty="0" err="1" smtClean="0"/>
              <a:t>gaming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lazy</a:t>
            </a:r>
            <a:r>
              <a:rPr lang="da-DK" baseline="0" dirty="0" smtClean="0"/>
              <a:t> teenagers in dark </a:t>
            </a:r>
            <a:r>
              <a:rPr lang="da-DK" baseline="0" dirty="0" err="1" smtClean="0"/>
              <a:t>basements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sleeps</a:t>
            </a:r>
            <a:r>
              <a:rPr lang="da-DK" baseline="0" dirty="0" smtClean="0"/>
              <a:t> in and </a:t>
            </a:r>
            <a:r>
              <a:rPr lang="da-DK" baseline="0" dirty="0" err="1" smtClean="0"/>
              <a:t>neglects</a:t>
            </a:r>
            <a:r>
              <a:rPr lang="da-DK" baseline="0" dirty="0" smtClean="0"/>
              <a:t> school.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E-sport is </a:t>
            </a:r>
            <a:r>
              <a:rPr lang="da-DK" baseline="0" dirty="0" err="1" smtClean="0"/>
              <a:t>mainly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played</a:t>
            </a:r>
            <a:r>
              <a:rPr lang="da-DK" baseline="0" dirty="0" smtClean="0"/>
              <a:t> by </a:t>
            </a:r>
            <a:r>
              <a:rPr lang="da-DK" baseline="0" dirty="0" err="1" smtClean="0"/>
              <a:t>young</a:t>
            </a:r>
            <a:r>
              <a:rPr lang="da-DK" baseline="0" dirty="0" smtClean="0"/>
              <a:t> boys and men and not </a:t>
            </a:r>
            <a:r>
              <a:rPr lang="da-DK" baseline="0" dirty="0" err="1" smtClean="0"/>
              <a:t>many</a:t>
            </a:r>
            <a:r>
              <a:rPr lang="da-DK" baseline="0" dirty="0" smtClean="0"/>
              <a:t> girls </a:t>
            </a:r>
            <a:r>
              <a:rPr lang="da-DK" baseline="0" dirty="0" err="1" smtClean="0"/>
              <a:t>play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Maybe</a:t>
            </a:r>
            <a:r>
              <a:rPr lang="da-DK" baseline="0" dirty="0" smtClean="0"/>
              <a:t> it is a </a:t>
            </a:r>
            <a:r>
              <a:rPr lang="da-DK" baseline="0" dirty="0" err="1" smtClean="0"/>
              <a:t>lack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interest</a:t>
            </a:r>
            <a:r>
              <a:rPr lang="da-DK" baseline="0" dirty="0" smtClean="0"/>
              <a:t> but perhaps it is </a:t>
            </a:r>
            <a:r>
              <a:rPr lang="da-DK" baseline="0" dirty="0" err="1" smtClean="0"/>
              <a:t>even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accepted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among</a:t>
            </a:r>
            <a:r>
              <a:rPr lang="da-DK" baseline="0" dirty="0" smtClean="0"/>
              <a:t> girls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It </a:t>
            </a:r>
            <a:r>
              <a:rPr lang="da-DK" baseline="0" dirty="0" err="1" smtClean="0"/>
              <a:t>might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C060-3010-4CC4-B19F-798A5C2EE7B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9795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E-sports </a:t>
            </a:r>
            <a:r>
              <a:rPr lang="da-DK" baseline="0" dirty="0" err="1" smtClean="0"/>
              <a:t>takes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concentration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response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capability</a:t>
            </a:r>
            <a:r>
              <a:rPr lang="da-DK" baseline="0" dirty="0" smtClean="0"/>
              <a:t> and a </a:t>
            </a:r>
            <a:r>
              <a:rPr lang="da-DK" baseline="0" dirty="0" err="1" smtClean="0"/>
              <a:t>strategic</a:t>
            </a:r>
            <a:r>
              <a:rPr lang="da-DK" baseline="0" dirty="0" smtClean="0"/>
              <a:t> and forward-</a:t>
            </a:r>
            <a:r>
              <a:rPr lang="da-DK" baseline="0" dirty="0" err="1" smtClean="0"/>
              <a:t>thinking</a:t>
            </a:r>
            <a:r>
              <a:rPr lang="da-DK" baseline="0" dirty="0" smtClean="0"/>
              <a:t> mind.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aseline="0" dirty="0" smtClean="0"/>
              <a:t>In Denmark </a:t>
            </a:r>
            <a:r>
              <a:rPr lang="da-DK" baseline="0" dirty="0" err="1" smtClean="0"/>
              <a:t>several</a:t>
            </a:r>
            <a:r>
              <a:rPr lang="da-DK" baseline="0" dirty="0" smtClean="0"/>
              <a:t> boarding schools have </a:t>
            </a:r>
            <a:r>
              <a:rPr lang="da-DK" baseline="0" dirty="0" err="1" smtClean="0"/>
              <a:t>created</a:t>
            </a:r>
            <a:r>
              <a:rPr lang="da-DK" baseline="0" dirty="0" smtClean="0"/>
              <a:t> special </a:t>
            </a:r>
            <a:r>
              <a:rPr lang="da-DK" baseline="0" dirty="0" err="1" smtClean="0"/>
              <a:t>courses</a:t>
            </a:r>
            <a:r>
              <a:rPr lang="da-DK" baseline="0" dirty="0" smtClean="0"/>
              <a:t> in e-sports with </a:t>
            </a:r>
            <a:r>
              <a:rPr lang="da-DK" baseline="0" dirty="0" err="1" smtClean="0"/>
              <a:t>huge</a:t>
            </a:r>
            <a:r>
              <a:rPr lang="da-DK" baseline="0" dirty="0" smtClean="0"/>
              <a:t> succes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aseline="0" dirty="0" smtClean="0"/>
              <a:t>It </a:t>
            </a:r>
            <a:r>
              <a:rPr lang="da-DK" baseline="0" dirty="0" err="1" smtClean="0"/>
              <a:t>helps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attract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those</a:t>
            </a:r>
            <a:r>
              <a:rPr lang="da-DK" baseline="0" dirty="0" smtClean="0"/>
              <a:t> students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might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tired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having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regular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courses</a:t>
            </a:r>
            <a:r>
              <a:rPr lang="da-DK" baseline="0" dirty="0" smtClean="0"/>
              <a:t>.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aseline="0" dirty="0" smtClean="0"/>
              <a:t>By </a:t>
            </a:r>
            <a:r>
              <a:rPr lang="da-DK" baseline="0" dirty="0" err="1" smtClean="0"/>
              <a:t>becoming</a:t>
            </a:r>
            <a:r>
              <a:rPr lang="da-DK" baseline="0" dirty="0" smtClean="0"/>
              <a:t> a more </a:t>
            </a:r>
            <a:r>
              <a:rPr lang="da-DK" baseline="0" dirty="0" err="1" smtClean="0"/>
              <a:t>respected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accepted</a:t>
            </a:r>
            <a:r>
              <a:rPr lang="da-DK" baseline="0" dirty="0" smtClean="0"/>
              <a:t> form of sports and </a:t>
            </a:r>
            <a:r>
              <a:rPr lang="da-DK" baseline="0" dirty="0" err="1" smtClean="0"/>
              <a:t>integrating</a:t>
            </a:r>
            <a:r>
              <a:rPr lang="da-DK" baseline="0" dirty="0" smtClean="0"/>
              <a:t> e-sports in schools and high schools, it is </a:t>
            </a:r>
            <a:r>
              <a:rPr lang="da-DK" baseline="0" dirty="0" err="1" smtClean="0"/>
              <a:t>possible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e-sports </a:t>
            </a:r>
            <a:r>
              <a:rPr lang="da-DK" baseline="0" dirty="0" err="1" smtClean="0"/>
              <a:t>might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help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attract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people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might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would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taken</a:t>
            </a:r>
            <a:r>
              <a:rPr lang="da-DK" baseline="0" dirty="0" smtClean="0"/>
              <a:t> an </a:t>
            </a:r>
            <a:r>
              <a:rPr lang="da-DK" baseline="0" dirty="0" err="1" smtClean="0"/>
              <a:t>education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otherwise</a:t>
            </a:r>
            <a:r>
              <a:rPr lang="da-DK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C060-3010-4CC4-B19F-798A5C2EE7B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146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I </a:t>
            </a:r>
            <a:r>
              <a:rPr lang="da-DK" dirty="0" err="1" smtClean="0"/>
              <a:t>would</a:t>
            </a:r>
            <a:r>
              <a:rPr lang="da-DK" dirty="0" smtClean="0"/>
              <a:t> like to talk to the </a:t>
            </a:r>
            <a:r>
              <a:rPr lang="da-DK" dirty="0" err="1" smtClean="0"/>
              <a:t>different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stakeholders</a:t>
            </a:r>
            <a:r>
              <a:rPr lang="da-DK" baseline="0" dirty="0" smtClean="0"/>
              <a:t> in the e-sports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err="1" smtClean="0"/>
              <a:t>Goals</a:t>
            </a:r>
            <a:r>
              <a:rPr lang="da-DK" baseline="0" dirty="0" smtClean="0"/>
              <a:t>: To </a:t>
            </a:r>
            <a:r>
              <a:rPr lang="da-DK" baseline="0" dirty="0" err="1" smtClean="0"/>
              <a:t>get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knowledge</a:t>
            </a:r>
            <a:r>
              <a:rPr lang="da-DK" baseline="0" dirty="0" smtClean="0"/>
              <a:t> and inputs on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the sport </a:t>
            </a:r>
            <a:r>
              <a:rPr lang="da-DK" baseline="0" dirty="0" err="1" smtClean="0"/>
              <a:t>needs</a:t>
            </a:r>
            <a:endParaRPr lang="da-DK" baseline="0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whole</a:t>
            </a:r>
            <a:r>
              <a:rPr lang="da-DK" dirty="0" smtClean="0"/>
              <a:t> </a:t>
            </a:r>
            <a:r>
              <a:rPr lang="da-DK" dirty="0" err="1" smtClean="0"/>
              <a:t>world</a:t>
            </a:r>
            <a:r>
              <a:rPr lang="da-DK" dirty="0" smtClean="0"/>
              <a:t> is </a:t>
            </a:r>
            <a:r>
              <a:rPr lang="da-DK" dirty="0" err="1" smtClean="0"/>
              <a:t>looking</a:t>
            </a:r>
            <a:r>
              <a:rPr lang="da-DK" baseline="0" dirty="0" smtClean="0"/>
              <a:t> at e-sports right </a:t>
            </a:r>
            <a:r>
              <a:rPr lang="da-DK" baseline="0" dirty="0" err="1" smtClean="0"/>
              <a:t>now</a:t>
            </a:r>
            <a:r>
              <a:rPr lang="da-DK" baseline="0" dirty="0" smtClean="0"/>
              <a:t> – and so </a:t>
            </a:r>
            <a:r>
              <a:rPr lang="da-DK" baseline="0" dirty="0" err="1" smtClean="0"/>
              <a:t>should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in the BSR!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C060-3010-4CC4-B19F-798A5C2EE7B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222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5C060-3010-4CC4-B19F-798A5C2EE7B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227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22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784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068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57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3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1554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3852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06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251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0055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67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152D87-262A-4F44-B5B2-CF1029551CB6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EF6573-2964-4DC1-A181-33FBA8267A94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0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0051" y="685335"/>
            <a:ext cx="10058400" cy="3566160"/>
          </a:xfrm>
        </p:spPr>
        <p:txBody>
          <a:bodyPr>
            <a:normAutofit/>
          </a:bodyPr>
          <a:lstStyle/>
          <a:p>
            <a:r>
              <a:rPr lang="da-DK" sz="6000" dirty="0" smtClean="0"/>
              <a:t>Presentation of </a:t>
            </a:r>
            <a:r>
              <a:rPr lang="da-DK" sz="6000" dirty="0" err="1" smtClean="0"/>
              <a:t>rapporteurship</a:t>
            </a:r>
            <a:r>
              <a:rPr lang="da-DK" sz="6000" dirty="0" smtClean="0"/>
              <a:t> on </a:t>
            </a:r>
            <a:r>
              <a:rPr lang="da-DK" sz="6000" dirty="0" err="1" smtClean="0"/>
              <a:t>cultural</a:t>
            </a:r>
            <a:r>
              <a:rPr lang="da-DK" sz="6000" dirty="0" smtClean="0"/>
              <a:t> </a:t>
            </a:r>
            <a:r>
              <a:rPr lang="da-DK" sz="6000" dirty="0"/>
              <a:t>affairs </a:t>
            </a:r>
            <a:r>
              <a:rPr lang="da-DK" sz="1800" dirty="0" smtClean="0"/>
              <a:t/>
            </a:r>
            <a:br>
              <a:rPr lang="da-DK" sz="1800" dirty="0" smtClean="0"/>
            </a:br>
            <a:endParaRPr lang="da-DK" sz="1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BSPC </a:t>
            </a:r>
            <a:r>
              <a:rPr lang="da-DK" dirty="0" err="1"/>
              <a:t>Standing</a:t>
            </a:r>
            <a:r>
              <a:rPr lang="da-DK" dirty="0"/>
              <a:t> </a:t>
            </a:r>
            <a:r>
              <a:rPr lang="da-DK" dirty="0" err="1"/>
              <a:t>Committee</a:t>
            </a:r>
            <a:r>
              <a:rPr lang="da-DK" dirty="0"/>
              <a:t> meeting, 16-17th of November 2017, Mariehamn</a:t>
            </a:r>
            <a:br>
              <a:rPr lang="da-DK" dirty="0"/>
            </a:br>
            <a:r>
              <a:rPr lang="da-DK" dirty="0"/>
              <a:t>Karin Gaardsted, Denmark </a:t>
            </a:r>
          </a:p>
        </p:txBody>
      </p:sp>
    </p:spTree>
    <p:extLst>
      <p:ext uri="{BB962C8B-B14F-4D97-AF65-F5344CB8AC3E}">
        <p14:creationId xmlns:p14="http://schemas.microsoft.com/office/powerpoint/2010/main" val="6230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E-sports in the </a:t>
            </a:r>
            <a:r>
              <a:rPr lang="da-DK" dirty="0" err="1" smtClean="0"/>
              <a:t>Baltic</a:t>
            </a:r>
            <a:r>
              <a:rPr lang="da-DK" dirty="0" smtClean="0"/>
              <a:t> Sea Region</a:t>
            </a:r>
            <a:endParaRPr lang="da-DK" dirty="0"/>
          </a:p>
        </p:txBody>
      </p:sp>
      <p:sp>
        <p:nvSpPr>
          <p:cNvPr id="12" name="Pladsholder til indhold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13" name="Pladsholder til billede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6" b="19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06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is e-sport?</a:t>
            </a:r>
          </a:p>
        </p:txBody>
      </p:sp>
      <p:sp>
        <p:nvSpPr>
          <p:cNvPr id="13" name="Pladsholder til indhold 1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Definition: </a:t>
            </a:r>
            <a:endParaRPr lang="en-US" dirty="0"/>
          </a:p>
          <a:p>
            <a:r>
              <a:rPr lang="en-US" sz="1600" i="1" dirty="0" smtClean="0"/>
              <a:t>“</a:t>
            </a:r>
            <a:r>
              <a:rPr lang="en-US" sz="1600" i="1" dirty="0" err="1" smtClean="0"/>
              <a:t>Esports</a:t>
            </a:r>
            <a:r>
              <a:rPr lang="en-US" sz="1600" i="1" dirty="0" smtClean="0"/>
              <a:t> </a:t>
            </a:r>
            <a:r>
              <a:rPr lang="en-US" sz="1600" i="1" dirty="0"/>
              <a:t>is the compound word from “Electronic” and “Sports”, and is a general term to describe a competitive sport performed by using IT &amp; Communication technologies such as PC, Display Equipment, Network and other electronic </a:t>
            </a:r>
            <a:r>
              <a:rPr lang="en-US" sz="1600" i="1" dirty="0" smtClean="0"/>
              <a:t>devices” (International e-Sport Federation)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Competetive</a:t>
            </a:r>
            <a:r>
              <a:rPr lang="en-US" dirty="0" smtClean="0">
                <a:sym typeface="Wingdings" panose="05000000000000000000" pitchFamily="2" charset="2"/>
              </a:rPr>
              <a:t> gaming </a:t>
            </a:r>
          </a:p>
          <a:p>
            <a:pPr marL="0" indent="0">
              <a:buNone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The </a:t>
            </a:r>
            <a:r>
              <a:rPr lang="da-DK" dirty="0" err="1"/>
              <a:t>world’s</a:t>
            </a:r>
            <a:r>
              <a:rPr lang="da-DK" dirty="0"/>
              <a:t> fastest-growing </a:t>
            </a:r>
            <a:r>
              <a:rPr lang="da-DK" dirty="0" smtClean="0"/>
              <a:t>sport</a:t>
            </a:r>
          </a:p>
          <a:p>
            <a:pPr marL="0" indent="0">
              <a:buNone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Expected </a:t>
            </a:r>
            <a:r>
              <a:rPr lang="en-US" dirty="0"/>
              <a:t>revenue in 2017: 696 million dollars</a:t>
            </a:r>
            <a:endParaRPr lang="da-DK" dirty="0"/>
          </a:p>
          <a:p>
            <a:endParaRPr lang="da-DK" dirty="0"/>
          </a:p>
        </p:txBody>
      </p:sp>
      <p:sp>
        <p:nvSpPr>
          <p:cNvPr id="15" name="Pladsholder til indhold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175289"/>
            <a:ext cx="5107091" cy="2874798"/>
          </a:xfrm>
          <a:prstGeom prst="rect">
            <a:avLst/>
          </a:prstGeom>
        </p:spPr>
      </p:pic>
      <p:sp>
        <p:nvSpPr>
          <p:cNvPr id="16" name="Pladsholder til sidefod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Source: 2017 Global </a:t>
            </a:r>
            <a:r>
              <a:rPr lang="da-DK" dirty="0" err="1"/>
              <a:t>Esports</a:t>
            </a:r>
            <a:r>
              <a:rPr lang="da-DK" dirty="0"/>
              <a:t> Market Report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29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Young </a:t>
            </a:r>
            <a:r>
              <a:rPr lang="da-DK" dirty="0" err="1" smtClean="0"/>
              <a:t>people</a:t>
            </a:r>
            <a:r>
              <a:rPr lang="da-DK" dirty="0" smtClean="0"/>
              <a:t> and e-sport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Global </a:t>
            </a:r>
            <a:r>
              <a:rPr lang="en-US" dirty="0"/>
              <a:t>audience = 385 million people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Half the group aged </a:t>
            </a:r>
            <a:r>
              <a:rPr lang="en-US" dirty="0" smtClean="0"/>
              <a:t>21-35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E-sports makes </a:t>
            </a:r>
            <a:r>
              <a:rPr lang="en-US" dirty="0"/>
              <a:t>o</a:t>
            </a:r>
            <a:r>
              <a:rPr lang="en-US" dirty="0" smtClean="0"/>
              <a:t>nline and intercultural communication and meet-ups possible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686185" y="6440412"/>
            <a:ext cx="4822804" cy="365125"/>
          </a:xfrm>
        </p:spPr>
        <p:txBody>
          <a:bodyPr/>
          <a:lstStyle/>
          <a:p>
            <a:r>
              <a:rPr lang="da-DK" dirty="0"/>
              <a:t>Source: 2017 Global </a:t>
            </a:r>
            <a:r>
              <a:rPr lang="da-DK" dirty="0" err="1"/>
              <a:t>Esports</a:t>
            </a:r>
            <a:r>
              <a:rPr lang="da-DK" dirty="0"/>
              <a:t> Market </a:t>
            </a:r>
            <a:r>
              <a:rPr lang="da-DK" dirty="0" smtClean="0"/>
              <a:t>Report</a:t>
            </a:r>
          </a:p>
          <a:p>
            <a:r>
              <a:rPr lang="da-DK" dirty="0" smtClean="0"/>
              <a:t>Photo by Helena </a:t>
            </a:r>
            <a:r>
              <a:rPr lang="da-DK" dirty="0" err="1" smtClean="0"/>
              <a:t>Kristiansson</a:t>
            </a:r>
            <a:r>
              <a:rPr lang="da-DK" dirty="0" smtClean="0"/>
              <a:t>, </a:t>
            </a:r>
            <a:r>
              <a:rPr lang="da-DK" dirty="0" err="1" smtClean="0"/>
              <a:t>Esportsphoto</a:t>
            </a:r>
            <a:endParaRPr lang="da-DK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212319"/>
            <a:ext cx="4937125" cy="3290613"/>
          </a:xfrm>
        </p:spPr>
      </p:pic>
    </p:spTree>
    <p:extLst>
      <p:ext uri="{BB962C8B-B14F-4D97-AF65-F5344CB8AC3E}">
        <p14:creationId xmlns:p14="http://schemas.microsoft.com/office/powerpoint/2010/main" val="34503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Challenges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 Still not </a:t>
            </a:r>
            <a:r>
              <a:rPr lang="da-DK" dirty="0" err="1" smtClean="0"/>
              <a:t>recognized</a:t>
            </a:r>
            <a:r>
              <a:rPr lang="da-DK" dirty="0" smtClean="0"/>
              <a:t> or </a:t>
            </a:r>
            <a:r>
              <a:rPr lang="da-DK" dirty="0" err="1" smtClean="0"/>
              <a:t>accepted</a:t>
            </a:r>
            <a:r>
              <a:rPr lang="da-DK" dirty="0" smtClean="0"/>
              <a:t> on the same </a:t>
            </a:r>
            <a:r>
              <a:rPr lang="da-DK" dirty="0" err="1" smtClean="0"/>
              <a:t>level</a:t>
            </a:r>
            <a:r>
              <a:rPr lang="da-DK" dirty="0" smtClean="0"/>
              <a:t> as more ”</a:t>
            </a:r>
            <a:r>
              <a:rPr lang="da-DK" dirty="0" err="1" smtClean="0"/>
              <a:t>traditional</a:t>
            </a:r>
            <a:r>
              <a:rPr lang="da-DK" dirty="0" smtClean="0"/>
              <a:t>” sports like </a:t>
            </a:r>
            <a:r>
              <a:rPr lang="da-DK" dirty="0" err="1" smtClean="0"/>
              <a:t>soccer</a:t>
            </a:r>
            <a:r>
              <a:rPr lang="da-DK" dirty="0" smtClean="0"/>
              <a:t> or tennis 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 Associated with </a:t>
            </a:r>
            <a:r>
              <a:rPr lang="da-DK" dirty="0" err="1" smtClean="0"/>
              <a:t>lazy</a:t>
            </a:r>
            <a:r>
              <a:rPr lang="da-DK" dirty="0" smtClean="0"/>
              <a:t> teenagers in dark </a:t>
            </a:r>
            <a:r>
              <a:rPr lang="da-DK" dirty="0" err="1" smtClean="0"/>
              <a:t>basements</a:t>
            </a:r>
            <a:r>
              <a:rPr lang="da-DK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73 % of the players and viewers </a:t>
            </a:r>
            <a:r>
              <a:rPr lang="da-DK" dirty="0" err="1" smtClean="0"/>
              <a:t>are</a:t>
            </a:r>
            <a:r>
              <a:rPr lang="da-DK" dirty="0" smtClean="0"/>
              <a:t> male 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893783"/>
            <a:ext cx="5414326" cy="3609550"/>
          </a:xfrm>
        </p:spPr>
      </p:pic>
      <p:sp>
        <p:nvSpPr>
          <p:cNvPr id="5" name="Pladsholder til sidefod 1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a-DK" dirty="0"/>
              <a:t>Source: 2017 Global </a:t>
            </a:r>
            <a:r>
              <a:rPr lang="da-DK" dirty="0" err="1"/>
              <a:t>Esports</a:t>
            </a:r>
            <a:r>
              <a:rPr lang="da-DK" dirty="0"/>
              <a:t> Market Report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95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Why</a:t>
            </a:r>
            <a:r>
              <a:rPr lang="da-DK" dirty="0" smtClean="0"/>
              <a:t> e-sport?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 err="1" smtClean="0"/>
              <a:t>Skills</a:t>
            </a:r>
            <a:r>
              <a:rPr lang="da-DK" dirty="0" smtClean="0"/>
              <a:t>: </a:t>
            </a:r>
            <a:r>
              <a:rPr lang="da-DK" dirty="0" err="1" smtClean="0"/>
              <a:t>concentration</a:t>
            </a:r>
            <a:r>
              <a:rPr lang="da-DK" dirty="0" smtClean="0"/>
              <a:t>, </a:t>
            </a:r>
            <a:r>
              <a:rPr lang="da-DK" dirty="0" err="1" smtClean="0"/>
              <a:t>team-work</a:t>
            </a:r>
            <a:r>
              <a:rPr lang="da-DK" dirty="0" smtClean="0"/>
              <a:t>, </a:t>
            </a:r>
            <a:r>
              <a:rPr lang="da-DK" dirty="0" err="1" smtClean="0"/>
              <a:t>ability</a:t>
            </a:r>
            <a:r>
              <a:rPr lang="da-DK" dirty="0" smtClean="0"/>
              <a:t> to </a:t>
            </a:r>
            <a:r>
              <a:rPr lang="da-DK" dirty="0" err="1" smtClean="0"/>
              <a:t>react</a:t>
            </a:r>
            <a:r>
              <a:rPr lang="da-DK" dirty="0" smtClean="0"/>
              <a:t> fast, a </a:t>
            </a:r>
            <a:r>
              <a:rPr lang="da-DK" dirty="0" err="1" smtClean="0"/>
              <a:t>strategic</a:t>
            </a:r>
            <a:r>
              <a:rPr lang="da-DK" dirty="0" smtClean="0"/>
              <a:t> mind-set and </a:t>
            </a:r>
            <a:r>
              <a:rPr lang="da-DK" dirty="0" err="1" smtClean="0"/>
              <a:t>much</a:t>
            </a:r>
            <a:r>
              <a:rPr lang="da-DK" dirty="0" smtClean="0"/>
              <a:t> more.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 smtClean="0"/>
              <a:t>Example</a:t>
            </a:r>
            <a:r>
              <a:rPr lang="da-DK" dirty="0" smtClean="0"/>
              <a:t> from Denmark: Boarding schools </a:t>
            </a:r>
            <a:r>
              <a:rPr lang="da-DK" dirty="0" err="1" smtClean="0"/>
              <a:t>creating</a:t>
            </a:r>
            <a:r>
              <a:rPr lang="da-DK" dirty="0" smtClean="0"/>
              <a:t> special school </a:t>
            </a:r>
            <a:r>
              <a:rPr lang="da-DK" dirty="0" err="1" smtClean="0"/>
              <a:t>courses</a:t>
            </a:r>
            <a:r>
              <a:rPr lang="da-DK" dirty="0" smtClean="0"/>
              <a:t> with e-sports as </a:t>
            </a:r>
            <a:r>
              <a:rPr lang="da-DK" dirty="0" err="1" smtClean="0"/>
              <a:t>main</a:t>
            </a:r>
            <a:r>
              <a:rPr lang="da-DK" dirty="0" smtClean="0"/>
              <a:t> </a:t>
            </a:r>
            <a:r>
              <a:rPr lang="da-DK" dirty="0" err="1" smtClean="0"/>
              <a:t>subject</a:t>
            </a:r>
            <a:r>
              <a:rPr lang="da-DK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 </a:t>
            </a:r>
            <a:r>
              <a:rPr lang="da-DK" dirty="0" err="1" smtClean="0">
                <a:sym typeface="Wingdings" panose="05000000000000000000" pitchFamily="2" charset="2"/>
              </a:rPr>
              <a:t>Attracting</a:t>
            </a:r>
            <a:r>
              <a:rPr lang="da-DK" dirty="0" smtClean="0">
                <a:sym typeface="Wingdings" panose="05000000000000000000" pitchFamily="2" charset="2"/>
              </a:rPr>
              <a:t> </a:t>
            </a:r>
            <a:r>
              <a:rPr lang="da-DK" dirty="0" err="1" smtClean="0">
                <a:sym typeface="Wingdings" panose="05000000000000000000" pitchFamily="2" charset="2"/>
              </a:rPr>
              <a:t>young</a:t>
            </a:r>
            <a:r>
              <a:rPr lang="da-DK" dirty="0" smtClean="0">
                <a:sym typeface="Wingdings" panose="05000000000000000000" pitchFamily="2" charset="2"/>
              </a:rPr>
              <a:t> </a:t>
            </a:r>
            <a:r>
              <a:rPr lang="da-DK" dirty="0" err="1" smtClean="0">
                <a:sym typeface="Wingdings" panose="05000000000000000000" pitchFamily="2" charset="2"/>
              </a:rPr>
              <a:t>people</a:t>
            </a:r>
            <a:r>
              <a:rPr lang="da-DK" dirty="0" smtClean="0">
                <a:sym typeface="Wingdings" panose="05000000000000000000" pitchFamily="2" charset="2"/>
              </a:rPr>
              <a:t> to </a:t>
            </a:r>
            <a:r>
              <a:rPr lang="da-DK" dirty="0" err="1" smtClean="0">
                <a:sym typeface="Wingdings" panose="05000000000000000000" pitchFamily="2" charset="2"/>
              </a:rPr>
              <a:t>continue</a:t>
            </a:r>
            <a:r>
              <a:rPr lang="da-DK" dirty="0" smtClean="0">
                <a:sym typeface="Wingdings" panose="05000000000000000000" pitchFamily="2" charset="2"/>
              </a:rPr>
              <a:t> in school</a:t>
            </a: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935557"/>
            <a:ext cx="5352369" cy="3567375"/>
          </a:xfrm>
        </p:spPr>
      </p:pic>
    </p:spTree>
    <p:extLst>
      <p:ext uri="{BB962C8B-B14F-4D97-AF65-F5344CB8AC3E}">
        <p14:creationId xmlns:p14="http://schemas.microsoft.com/office/powerpoint/2010/main" val="542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Next</a:t>
            </a:r>
            <a:r>
              <a:rPr lang="da-DK" dirty="0" smtClean="0"/>
              <a:t>-up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 </a:t>
            </a:r>
            <a:r>
              <a:rPr lang="da-DK" dirty="0" err="1" smtClean="0"/>
              <a:t>Blast</a:t>
            </a:r>
            <a:r>
              <a:rPr lang="da-DK" dirty="0" smtClean="0"/>
              <a:t> Pro Series in Copenhagen on November 25th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 Meetings with </a:t>
            </a:r>
            <a:r>
              <a:rPr lang="da-DK" dirty="0" err="1" smtClean="0"/>
              <a:t>young</a:t>
            </a:r>
            <a:r>
              <a:rPr lang="da-DK" dirty="0" smtClean="0"/>
              <a:t> players and talents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 </a:t>
            </a:r>
            <a:r>
              <a:rPr lang="da-DK" dirty="0" smtClean="0"/>
              <a:t>Meetings with event-</a:t>
            </a:r>
            <a:r>
              <a:rPr lang="da-DK" dirty="0" err="1" smtClean="0"/>
              <a:t>makers</a:t>
            </a:r>
            <a:r>
              <a:rPr lang="da-DK" dirty="0" smtClean="0"/>
              <a:t> and </a:t>
            </a:r>
            <a:r>
              <a:rPr lang="da-DK" dirty="0" err="1" smtClean="0"/>
              <a:t>organizers</a:t>
            </a:r>
            <a:r>
              <a:rPr lang="da-DK" dirty="0" smtClean="0"/>
              <a:t> of </a:t>
            </a:r>
            <a:r>
              <a:rPr lang="da-DK" dirty="0" err="1" smtClean="0"/>
              <a:t>tournaments</a:t>
            </a:r>
            <a:endParaRPr lang="da-DK" dirty="0"/>
          </a:p>
          <a:p>
            <a:r>
              <a:rPr lang="da-DK" dirty="0" smtClean="0">
                <a:sym typeface="Wingdings" panose="05000000000000000000" pitchFamily="2" charset="2"/>
              </a:rPr>
              <a:t> </a:t>
            </a:r>
            <a:r>
              <a:rPr lang="da-DK" dirty="0" err="1" smtClean="0">
                <a:sym typeface="Wingdings" panose="05000000000000000000" pitchFamily="2" charset="2"/>
              </a:rPr>
              <a:t>What</a:t>
            </a:r>
            <a:r>
              <a:rPr lang="da-DK" dirty="0" smtClean="0">
                <a:sym typeface="Wingdings" panose="05000000000000000000" pitchFamily="2" charset="2"/>
              </a:rPr>
              <a:t> </a:t>
            </a:r>
            <a:r>
              <a:rPr lang="da-DK" dirty="0" err="1" smtClean="0">
                <a:sym typeface="Wingdings" panose="05000000000000000000" pitchFamily="2" charset="2"/>
              </a:rPr>
              <a:t>does</a:t>
            </a:r>
            <a:r>
              <a:rPr lang="da-DK" dirty="0" smtClean="0">
                <a:sym typeface="Wingdings" panose="05000000000000000000" pitchFamily="2" charset="2"/>
              </a:rPr>
              <a:t> the sport </a:t>
            </a:r>
            <a:r>
              <a:rPr lang="da-DK" dirty="0" err="1" smtClean="0">
                <a:sym typeface="Wingdings" panose="05000000000000000000" pitchFamily="2" charset="2"/>
              </a:rPr>
              <a:t>need</a:t>
            </a:r>
            <a:r>
              <a:rPr lang="da-DK" dirty="0" smtClean="0">
                <a:sym typeface="Wingdings" panose="05000000000000000000" pitchFamily="2" charset="2"/>
              </a:rPr>
              <a:t>?</a:t>
            </a:r>
          </a:p>
          <a:p>
            <a:r>
              <a:rPr lang="da-DK" dirty="0" smtClean="0">
                <a:sym typeface="Wingdings" panose="05000000000000000000" pitchFamily="2" charset="2"/>
              </a:rPr>
              <a:t> How </a:t>
            </a:r>
            <a:r>
              <a:rPr lang="da-DK" dirty="0" err="1" smtClean="0">
                <a:sym typeface="Wingdings" panose="05000000000000000000" pitchFamily="2" charset="2"/>
              </a:rPr>
              <a:t>can</a:t>
            </a:r>
            <a:r>
              <a:rPr lang="da-DK" dirty="0" smtClean="0">
                <a:sym typeface="Wingdings" panose="05000000000000000000" pitchFamily="2" charset="2"/>
              </a:rPr>
              <a:t> the sport </a:t>
            </a:r>
            <a:r>
              <a:rPr lang="da-DK" dirty="0" err="1" smtClean="0">
                <a:sym typeface="Wingdings" panose="05000000000000000000" pitchFamily="2" charset="2"/>
              </a:rPr>
              <a:t>be</a:t>
            </a:r>
            <a:r>
              <a:rPr lang="da-DK" dirty="0" smtClean="0">
                <a:sym typeface="Wingdings" panose="05000000000000000000" pitchFamily="2" charset="2"/>
              </a:rPr>
              <a:t> </a:t>
            </a:r>
            <a:r>
              <a:rPr lang="da-DK" dirty="0" err="1" smtClean="0">
                <a:sym typeface="Wingdings" panose="05000000000000000000" pitchFamily="2" charset="2"/>
              </a:rPr>
              <a:t>developed</a:t>
            </a:r>
            <a:r>
              <a:rPr lang="da-DK" dirty="0" smtClean="0">
                <a:sym typeface="Wingdings" panose="05000000000000000000" pitchFamily="2" charset="2"/>
              </a:rPr>
              <a:t>?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 </a:t>
            </a:r>
            <a:r>
              <a:rPr lang="da-DK" dirty="0"/>
              <a:t>The </a:t>
            </a:r>
            <a:r>
              <a:rPr lang="da-DK" dirty="0" err="1"/>
              <a:t>whole</a:t>
            </a:r>
            <a:r>
              <a:rPr lang="da-DK" dirty="0"/>
              <a:t> </a:t>
            </a:r>
            <a:r>
              <a:rPr lang="da-DK" dirty="0" err="1"/>
              <a:t>world</a:t>
            </a:r>
            <a:r>
              <a:rPr lang="da-DK" dirty="0"/>
              <a:t> is </a:t>
            </a:r>
            <a:r>
              <a:rPr lang="da-DK" dirty="0" err="1"/>
              <a:t>looking</a:t>
            </a:r>
            <a:r>
              <a:rPr lang="da-DK" dirty="0"/>
              <a:t> at e-sports right </a:t>
            </a:r>
            <a:r>
              <a:rPr lang="da-DK" dirty="0" err="1"/>
              <a:t>now</a:t>
            </a:r>
            <a:r>
              <a:rPr lang="da-DK" dirty="0"/>
              <a:t> – and so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in the BSR!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845735"/>
            <a:ext cx="5487137" cy="3657198"/>
          </a:xfrm>
        </p:spPr>
      </p:pic>
    </p:spTree>
    <p:extLst>
      <p:ext uri="{BB962C8B-B14F-4D97-AF65-F5344CB8AC3E}">
        <p14:creationId xmlns:p14="http://schemas.microsoft.com/office/powerpoint/2010/main" val="6488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8" b="19758"/>
          <a:stretch>
            <a:fillRect/>
          </a:stretch>
        </p:blipFill>
        <p:spPr/>
      </p:pic>
      <p:sp>
        <p:nvSpPr>
          <p:cNvPr id="7" name="Pladsholder til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85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TM02900769[[fn=Retro]]</Template>
  <TotalTime>1563</TotalTime>
  <Words>618</Words>
  <Application>Microsoft Office PowerPoint</Application>
  <PresentationFormat>Widescreen</PresentationFormat>
  <Paragraphs>74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</vt:lpstr>
      <vt:lpstr>Presentation of rapporteurship on cultural affairs  </vt:lpstr>
      <vt:lpstr>E-sports in the Baltic Sea Region</vt:lpstr>
      <vt:lpstr> What is e-sport?</vt:lpstr>
      <vt:lpstr>Young people and e-sport</vt:lpstr>
      <vt:lpstr>Challenges</vt:lpstr>
      <vt:lpstr>Why e-sport?</vt:lpstr>
      <vt:lpstr>Next-up</vt:lpstr>
      <vt:lpstr>Thank you!</vt:lpstr>
    </vt:vector>
  </TitlesOfParts>
  <Company>Folketinget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rapporteurship on cultural affairs  </dc:title>
  <dc:creator>Louise Egholm Hattens</dc:creator>
  <cp:lastModifiedBy>Louise Egholm Hattens</cp:lastModifiedBy>
  <cp:revision>25</cp:revision>
  <dcterms:created xsi:type="dcterms:W3CDTF">2017-11-10T14:54:57Z</dcterms:created>
  <dcterms:modified xsi:type="dcterms:W3CDTF">2017-11-16T19:31:31Z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-1909370375</vt:i4>
  </property>
  <property fmtid="{D5CDD505-2E9C-101B-9397-08002B2CF9AE}" pid="3" name="_NewReviewCycle">
    <vt:lpwstr/>
  </property>
  <property fmtid="{D5CDD505-2E9C-101B-9397-08002B2CF9AE}" pid="4" name="_EmailSubject">
    <vt:lpwstr>PowerPoint presentation on Stancing Committee meeting November 17</vt:lpwstr>
  </property>
  <property fmtid="{D5CDD505-2E9C-101B-9397-08002B2CF9AE}" pid="5" name="_AuthorEmail">
    <vt:lpwstr>Louise.Hattens@ft.dk</vt:lpwstr>
  </property>
  <property fmtid="{D5CDD505-2E9C-101B-9397-08002B2CF9AE}" pid="6" name="_AuthorEmailDisplayName">
    <vt:lpwstr>Louise Egholm Hattens</vt:lpwstr>
  </property>
</Properties>
</file>